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0" r:id="rId1"/>
  </p:sldMasterIdLst>
  <p:notesMasterIdLst>
    <p:notesMasterId r:id="rId8"/>
  </p:notesMasterIdLst>
  <p:sldIdLst>
    <p:sldId id="256" r:id="rId2"/>
    <p:sldId id="285" r:id="rId3"/>
    <p:sldId id="289" r:id="rId4"/>
    <p:sldId id="287" r:id="rId5"/>
    <p:sldId id="291" r:id="rId6"/>
    <p:sldId id="29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n Nishihara" initials="JN" lastIdx="1" clrIdx="0">
    <p:extLst>
      <p:ext uri="{19B8F6BF-5375-455C-9EA6-DF929625EA0E}">
        <p15:presenceInfo xmlns:p15="http://schemas.microsoft.com/office/powerpoint/2012/main" userId="7081eb3b80385a5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B3BD"/>
    <a:srgbClr val="0563C1"/>
    <a:srgbClr val="6AA2DA"/>
    <a:srgbClr val="00B0F0"/>
    <a:srgbClr val="FF0000"/>
    <a:srgbClr val="ED7D31"/>
    <a:srgbClr val="FFFF00"/>
    <a:srgbClr val="4472C4"/>
    <a:srgbClr val="2E75B6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3" autoAdjust="0"/>
    <p:restoredTop sz="94118" autoAdjust="0"/>
  </p:normalViewPr>
  <p:slideViewPr>
    <p:cSldViewPr snapToGrid="0">
      <p:cViewPr varScale="1">
        <p:scale>
          <a:sx n="107" d="100"/>
          <a:sy n="107" d="100"/>
        </p:scale>
        <p:origin x="70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7DF0EF-EDC7-4E4A-8C75-89E9C0A7AB06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CB3DA-8D40-4A06-AAB2-E8E01C0F13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282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645F25-8CA7-4C4C-8CA1-1D716B9D4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AE50F9-0EEA-4D6C-9E73-94A6D4F118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CECD15-8491-4D44-AABF-798532961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75F5F3-BE36-43EA-8EAC-9B566A377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7B54A1-EDD1-4539-BA7D-39F2DCEB9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54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F1A8A1-E0A6-448F-80F1-DB739C239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4DF290-5D70-4EA8-838E-9A1AB697AD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A528CD-0492-4176-B8AC-738279762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7B3951-4F67-4493-8E31-E5BB6930A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4D0936-F3D7-45DA-BC70-2DA601D1E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412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1106E5-5717-4717-862F-22231BC323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886D3C-9944-4244-AAA7-8703C01B37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74E830-290C-4B71-832D-7D4BDB9B2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63B73B-364A-4F20-8969-C65A6931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AB757A-EDCD-442A-BE4E-6B3CAE60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605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14744-7F43-460A-B861-ADCDA566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8988B-99BC-4A0B-BF9F-6E74E76CE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FD34E6-35BE-44B6-ADA2-7CA7FB055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80F2E7-27E9-4A48-8F77-EF55E3636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C540C9-4CC0-4B13-97C7-876654E4F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80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DE4736-B9A4-4E5D-9B7E-80BACCE83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4EE04B-0097-43A7-8789-79448003F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A77233-072E-41CC-A212-1DDD21D73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EF7104-F1AF-44F0-AA2E-FF2448982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FE0C9E-EE28-4F49-8EAF-B7C4AB1EC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602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EE3821-3B62-4F7C-B3C3-8A196A3F2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5BEAC-CD80-4741-9273-24C516C145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A39CE7-529F-4FE3-B20A-7155CF79D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2E4E6F-EB42-4478-963D-0D75FEBFD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37E692-951A-4070-A1BD-69D029EE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0BFA34-641C-47F0-A620-3BB097C76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220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3E99A-2678-4AD9-A235-F3B7CD4CC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E1D42E-8213-45F3-8663-B7ED633919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976C0E-8C7B-44FB-A1E9-74B93D56B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3D0D7E6-3B68-46C9-ADC7-C0D50FD4DA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ECED5F-CAF0-43FF-9C27-9FCFC84420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FA779C-6BB8-4DC2-AC39-0C0D1F158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B1EAFBB-8A13-42E2-A9B6-2BCDA4A8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5748BB-0A48-42C2-A153-D33303CF5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049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80AAD4-76F0-425E-A57E-AC7CE1628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FCB25D-6D6B-47D8-8109-10DA7227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9962B4A-C7CD-4C41-9920-B25EE3163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C0D12D-13D9-4D8F-A1C7-8F0D43DC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800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07A94A0-4EEA-4ED0-B893-278BE93E3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7D796A-175C-4E7F-97BF-48C8E9090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B5BD32-C139-490C-A985-7E5E0B0CB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330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20F32D-BACC-46A1-B85D-2A330078B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5E3B1-006F-4628-8D94-33BFA4C53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8AB8B1-B3EB-48D1-AD86-658BE2CE2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B82207-7E13-45FF-A97F-2C8FBB115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16D010-22CB-4FC5-BAF6-F85ED9817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D03624-228C-4EAA-AC0E-54B16CD50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61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281B8-B82A-4A4C-B2B8-36A92C949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C8DAC4C-F4EB-4EF7-8696-699D0ED00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6C4E19-27AE-4BF0-987E-F96073C53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881953-5CA4-4443-A0E9-2BF30B4AF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8C5AFF-1AB8-449F-8572-DDA89308C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74A1F5-C3F5-4FF7-8CBB-1D8B6D05A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747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7BE37B-0595-4544-B6B2-582426D3E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83E142-66B4-4EF7-AEF0-384358F4A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FEDFF7-A32A-4DBF-96C5-C0DA5DCA71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5F4FC-6B99-4AA8-A1CE-5CC5EA6C8F77}" type="datetimeFigureOut">
              <a:rPr lang="ko-KR" altLang="en-US" smtClean="0"/>
              <a:t>2021-05-04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D85C54-C26E-4A91-83D8-AA91C8E1D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617C95-0DE8-4CB2-AAEA-D3C5A725A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671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  <p:sldLayoutId id="2147484007" r:id="rId7"/>
    <p:sldLayoutId id="2147484008" r:id="rId8"/>
    <p:sldLayoutId id="2147484009" r:id="rId9"/>
    <p:sldLayoutId id="2147484010" r:id="rId10"/>
    <p:sldLayoutId id="214748401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3A5BA8-F154-4EFC-A9EE-3B171E204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257" y="502057"/>
            <a:ext cx="10922491" cy="1300515"/>
          </a:xfrm>
          <a:solidFill>
            <a:srgbClr val="217EBF"/>
          </a:solidFill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D-Fight </a:t>
            </a:r>
            <a:r>
              <a:rPr lang="ko-KR" altLang="en-US" dirty="0">
                <a:solidFill>
                  <a:schemeClr val="bg1"/>
                </a:solidFill>
              </a:rPr>
              <a:t>데모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E2E8A8C-A032-429A-89CA-92DDBC6B8502}"/>
              </a:ext>
            </a:extLst>
          </p:cNvPr>
          <p:cNvSpPr txBox="1">
            <a:spLocks/>
          </p:cNvSpPr>
          <p:nvPr/>
        </p:nvSpPr>
        <p:spPr>
          <a:xfrm>
            <a:off x="1524000" y="298815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DC6ECC-36E6-472A-B876-A737BC10EA0E}"/>
              </a:ext>
            </a:extLst>
          </p:cNvPr>
          <p:cNvSpPr txBox="1"/>
          <p:nvPr/>
        </p:nvSpPr>
        <p:spPr>
          <a:xfrm>
            <a:off x="9019713" y="1795840"/>
            <a:ext cx="2610035" cy="4247317"/>
          </a:xfrm>
          <a:prstGeom prst="rect">
            <a:avLst/>
          </a:prstGeom>
          <a:solidFill>
            <a:srgbClr val="F6F6F6"/>
          </a:solidFill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2018182039 </a:t>
            </a:r>
            <a:r>
              <a:rPr lang="ko-KR" altLang="en-US" dirty="0" err="1"/>
              <a:t>한규범</a:t>
            </a:r>
            <a:endParaRPr lang="ko-KR" altLang="en-US" dirty="0"/>
          </a:p>
          <a:p>
            <a:pPr algn="ctr"/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F53C64-6BA5-4249-BC40-59D04E9878D2}"/>
              </a:ext>
            </a:extLst>
          </p:cNvPr>
          <p:cNvSpPr txBox="1"/>
          <p:nvPr/>
        </p:nvSpPr>
        <p:spPr>
          <a:xfrm>
            <a:off x="707257" y="1795840"/>
            <a:ext cx="3434437" cy="369332"/>
          </a:xfrm>
          <a:prstGeom prst="rect">
            <a:avLst/>
          </a:prstGeom>
          <a:solidFill>
            <a:srgbClr val="B1B3BD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2021</a:t>
            </a:r>
            <a:r>
              <a:rPr lang="ko-KR" altLang="en-US" dirty="0">
                <a:solidFill>
                  <a:schemeClr val="bg1"/>
                </a:solidFill>
              </a:rPr>
              <a:t>년도 게임 엔진 중간 발표</a:t>
            </a:r>
          </a:p>
        </p:txBody>
      </p:sp>
    </p:spTree>
    <p:extLst>
      <p:ext uri="{BB962C8B-B14F-4D97-AF65-F5344CB8AC3E}">
        <p14:creationId xmlns:p14="http://schemas.microsoft.com/office/powerpoint/2010/main" val="2493438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59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1. </a:t>
            </a:r>
            <a:r>
              <a:rPr lang="ko-KR" altLang="en-US" dirty="0">
                <a:solidFill>
                  <a:schemeClr val="bg1"/>
                </a:solidFill>
              </a:rPr>
              <a:t>게임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3C2B10-4D0A-4249-AB81-3F530C90B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441938"/>
            <a:ext cx="10515600" cy="4985240"/>
          </a:xfrm>
          <a:solidFill>
            <a:srgbClr val="F6F6F6"/>
          </a:solidFill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r>
              <a:rPr lang="ko-KR" altLang="en-US" sz="1800" dirty="0"/>
              <a:t>장르</a:t>
            </a:r>
            <a:r>
              <a:rPr lang="en-US" altLang="ko-KR" sz="1800" dirty="0"/>
              <a:t>: </a:t>
            </a:r>
            <a:r>
              <a:rPr lang="ko-KR" altLang="en-US" sz="1800" dirty="0"/>
              <a:t>실시간 액션</a:t>
            </a:r>
            <a:r>
              <a:rPr lang="en-US" altLang="ko-KR" sz="1800" dirty="0"/>
              <a:t> + </a:t>
            </a:r>
            <a:r>
              <a:rPr lang="ko-KR" altLang="en-US" sz="1800" strike="sngStrike" dirty="0"/>
              <a:t>턴 기반 </a:t>
            </a:r>
            <a:r>
              <a:rPr lang="en-US" altLang="ko-KR" sz="1800" strike="sngStrike" dirty="0"/>
              <a:t>RPG</a:t>
            </a:r>
          </a:p>
          <a:p>
            <a:pPr marL="0" indent="0">
              <a:buNone/>
            </a:pPr>
            <a:r>
              <a:rPr lang="ko-KR" altLang="en-US" sz="1800" dirty="0"/>
              <a:t>플랫폼</a:t>
            </a:r>
            <a:r>
              <a:rPr lang="en-US" altLang="ko-KR" sz="1800" dirty="0"/>
              <a:t>: PC</a:t>
            </a:r>
          </a:p>
          <a:p>
            <a:pPr marL="0" indent="0">
              <a:buNone/>
            </a:pPr>
            <a:r>
              <a:rPr lang="ko-KR" altLang="en-US" sz="1800" dirty="0"/>
              <a:t>시점</a:t>
            </a:r>
            <a:r>
              <a:rPr lang="en-US" altLang="ko-KR" sz="1800" dirty="0"/>
              <a:t>: 3</a:t>
            </a:r>
            <a:r>
              <a:rPr lang="ko-KR" altLang="en-US" sz="1800" dirty="0"/>
              <a:t>인칭 쿼터 뷰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ko-KR" altLang="en-US" sz="1800" dirty="0"/>
              <a:t>컨셉</a:t>
            </a:r>
            <a:r>
              <a:rPr lang="en-US" altLang="ko-KR" sz="1800" dirty="0"/>
              <a:t>:</a:t>
            </a:r>
          </a:p>
          <a:p>
            <a:pPr>
              <a:buFontTx/>
              <a:buChar char="-"/>
            </a:pPr>
            <a:r>
              <a:rPr lang="ko-KR" altLang="en-US" sz="1800" strike="sngStrike" dirty="0"/>
              <a:t>실시간 액션</a:t>
            </a:r>
            <a:r>
              <a:rPr lang="en-US" altLang="ko-KR" sz="1800" strike="sngStrike" dirty="0"/>
              <a:t> </a:t>
            </a:r>
            <a:r>
              <a:rPr lang="ko-KR" altLang="en-US" sz="1800" strike="sngStrike" dirty="0"/>
              <a:t>게임과 턴 기반 </a:t>
            </a:r>
            <a:r>
              <a:rPr lang="en-US" altLang="ko-KR" sz="1800" strike="sngStrike" dirty="0"/>
              <a:t>RPG</a:t>
            </a:r>
            <a:r>
              <a:rPr lang="ko-KR" altLang="en-US" sz="1800" strike="sngStrike" dirty="0"/>
              <a:t>을 둘 다 즐길 수 있는 게임</a:t>
            </a:r>
            <a:endParaRPr lang="en-US" altLang="ko-KR" sz="1800" strike="sngStrike" dirty="0"/>
          </a:p>
          <a:p>
            <a:pPr>
              <a:buFontTx/>
              <a:buChar char="-"/>
            </a:pPr>
            <a:r>
              <a:rPr lang="ko-KR" altLang="en-US" sz="1800" dirty="0"/>
              <a:t>원형 맵 중심에</a:t>
            </a:r>
            <a:r>
              <a:rPr lang="en-US" altLang="ko-KR" sz="1800" dirty="0"/>
              <a:t> </a:t>
            </a:r>
            <a:r>
              <a:rPr lang="ko-KR" altLang="en-US" sz="1800" dirty="0"/>
              <a:t>회복 포인트를 두고 주변에 보스를 배치하여 긴장감 있는 플레이</a:t>
            </a:r>
            <a:endParaRPr lang="en-US" altLang="ko-KR" sz="1800" dirty="0"/>
          </a:p>
          <a:p>
            <a:pPr>
              <a:buFontTx/>
              <a:buChar char="-"/>
            </a:pPr>
            <a:r>
              <a:rPr lang="ko-KR" altLang="en-US" sz="1800" dirty="0"/>
              <a:t>플레이어가 죽을 경우 처음부터 시작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709281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59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2. </a:t>
            </a:r>
            <a:r>
              <a:rPr lang="ko-KR" altLang="en-US" dirty="0">
                <a:solidFill>
                  <a:schemeClr val="bg1"/>
                </a:solidFill>
              </a:rPr>
              <a:t>게임 월드 구성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786623-C96B-4226-9697-FA817D3E2B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771" y="1848949"/>
            <a:ext cx="5412226" cy="281041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5A25D60-A72A-4C12-9E0D-E5EFB4D6B8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510" y="2778440"/>
            <a:ext cx="6742580" cy="37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527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152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3. </a:t>
            </a:r>
            <a:r>
              <a:rPr lang="ko-KR" altLang="en-US" dirty="0">
                <a:solidFill>
                  <a:schemeClr val="bg1"/>
                </a:solidFill>
              </a:rPr>
              <a:t>게임 전체 흐름도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F729C59-19AE-43F6-8F6A-B3292C725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51" y="2414247"/>
            <a:ext cx="3823582" cy="22554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DF936E-F43F-4FDC-A263-50864BC3CCC4}"/>
              </a:ext>
            </a:extLst>
          </p:cNvPr>
          <p:cNvSpPr txBox="1"/>
          <p:nvPr/>
        </p:nvSpPr>
        <p:spPr>
          <a:xfrm>
            <a:off x="7357621" y="2663550"/>
            <a:ext cx="2765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다음 지역 </a:t>
            </a:r>
            <a:r>
              <a:rPr lang="en-US" altLang="ko-KR" dirty="0"/>
              <a:t>or </a:t>
            </a:r>
            <a:r>
              <a:rPr lang="ko-KR" altLang="en-US" dirty="0"/>
              <a:t>보스 공략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3A71E6-AD5B-474C-8876-8113BD35C1D6}"/>
              </a:ext>
            </a:extLst>
          </p:cNvPr>
          <p:cNvSpPr txBox="1"/>
          <p:nvPr/>
        </p:nvSpPr>
        <p:spPr>
          <a:xfrm>
            <a:off x="567186" y="4737493"/>
            <a:ext cx="283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일반 몬스터 전투 및 승리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45F1A6-FF41-40D4-A47E-A51C2A03C3A1}"/>
              </a:ext>
            </a:extLst>
          </p:cNvPr>
          <p:cNvSpPr txBox="1"/>
          <p:nvPr/>
        </p:nvSpPr>
        <p:spPr>
          <a:xfrm>
            <a:off x="6850832" y="5842639"/>
            <a:ext cx="4028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몬스터를 피하고 분수대에서 </a:t>
            </a:r>
            <a:r>
              <a:rPr lang="en-US" altLang="ko-KR" dirty="0"/>
              <a:t>SP </a:t>
            </a:r>
            <a:r>
              <a:rPr lang="ko-KR" altLang="en-US" dirty="0"/>
              <a:t>회복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E8845F-D9AB-472A-B408-5491A6E0CDA0}"/>
              </a:ext>
            </a:extLst>
          </p:cNvPr>
          <p:cNvSpPr txBox="1"/>
          <p:nvPr/>
        </p:nvSpPr>
        <p:spPr>
          <a:xfrm>
            <a:off x="4897634" y="2915525"/>
            <a:ext cx="1795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472C4"/>
                </a:solidFill>
              </a:rPr>
              <a:t>충분한 레벨 업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29B31C-CB4C-4D1B-A66A-2113A6BC66FE}"/>
              </a:ext>
            </a:extLst>
          </p:cNvPr>
          <p:cNvSpPr txBox="1"/>
          <p:nvPr/>
        </p:nvSpPr>
        <p:spPr>
          <a:xfrm>
            <a:off x="5213906" y="3938798"/>
            <a:ext cx="104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SP </a:t>
            </a:r>
            <a:r>
              <a:rPr lang="ko-KR" altLang="en-US" b="1" dirty="0">
                <a:solidFill>
                  <a:srgbClr val="FF0000"/>
                </a:solidFill>
              </a:rPr>
              <a:t>부족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C54963F-B3A3-4EE6-AC51-17012D6BA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832" y="3536778"/>
            <a:ext cx="3893513" cy="2163062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47344EAE-9D5F-4103-9678-F432105C692A}"/>
              </a:ext>
            </a:extLst>
          </p:cNvPr>
          <p:cNvSpPr/>
          <p:nvPr/>
        </p:nvSpPr>
        <p:spPr>
          <a:xfrm rot="1481320">
            <a:off x="4639559" y="4254461"/>
            <a:ext cx="1835379" cy="623879"/>
          </a:xfrm>
          <a:prstGeom prst="rightArrow">
            <a:avLst>
              <a:gd name="adj1" fmla="val 29305"/>
              <a:gd name="adj2" fmla="val 3855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212E7BE7-631B-46D3-B2C9-0221DF996707}"/>
              </a:ext>
            </a:extLst>
          </p:cNvPr>
          <p:cNvSpPr/>
          <p:nvPr/>
        </p:nvSpPr>
        <p:spPr>
          <a:xfrm rot="20346060" flipV="1">
            <a:off x="4699345" y="2191381"/>
            <a:ext cx="1835379" cy="623879"/>
          </a:xfrm>
          <a:prstGeom prst="rightArrow">
            <a:avLst>
              <a:gd name="adj1" fmla="val 29305"/>
              <a:gd name="adj2" fmla="val 38550"/>
            </a:avLst>
          </a:prstGeom>
          <a:solidFill>
            <a:srgbClr val="4472C4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57EAFB4-2221-43A0-BADE-A306E7776E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046" y="365125"/>
            <a:ext cx="3878487" cy="2163062"/>
          </a:xfrm>
          <a:prstGeom prst="rect">
            <a:avLst/>
          </a:prstGeom>
        </p:spPr>
      </p:pic>
      <p:sp>
        <p:nvSpPr>
          <p:cNvPr id="16" name="화살표: 위로 굽음 15">
            <a:extLst>
              <a:ext uri="{FF2B5EF4-FFF2-40B4-BE49-F238E27FC236}">
                <a16:creationId xmlns:a16="http://schemas.microsoft.com/office/drawing/2014/main" id="{84ADB4CF-B267-4C70-AA7B-12E8288F2F62}"/>
              </a:ext>
            </a:extLst>
          </p:cNvPr>
          <p:cNvSpPr/>
          <p:nvPr/>
        </p:nvSpPr>
        <p:spPr>
          <a:xfrm flipH="1">
            <a:off x="3530019" y="4852065"/>
            <a:ext cx="2599513" cy="911439"/>
          </a:xfrm>
          <a:prstGeom prst="bentUpArrow">
            <a:avLst>
              <a:gd name="adj1" fmla="val 23597"/>
              <a:gd name="adj2" fmla="val 27659"/>
              <a:gd name="adj3" fmla="val 238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1EF0C4-575F-4EA7-8B3A-C02F559B8816}"/>
              </a:ext>
            </a:extLst>
          </p:cNvPr>
          <p:cNvSpPr txBox="1"/>
          <p:nvPr/>
        </p:nvSpPr>
        <p:spPr>
          <a:xfrm>
            <a:off x="3498471" y="5826037"/>
            <a:ext cx="3009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472C4"/>
                </a:solidFill>
              </a:rPr>
              <a:t>필드 몬스터 지역으로 이동</a:t>
            </a: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D0C06A0E-B533-4608-A404-B661DC08993F}"/>
              </a:ext>
            </a:extLst>
          </p:cNvPr>
          <p:cNvSpPr/>
          <p:nvPr/>
        </p:nvSpPr>
        <p:spPr>
          <a:xfrm flipV="1">
            <a:off x="10810951" y="845060"/>
            <a:ext cx="1085700" cy="623879"/>
          </a:xfrm>
          <a:prstGeom prst="rightArrow">
            <a:avLst>
              <a:gd name="adj1" fmla="val 29305"/>
              <a:gd name="adj2" fmla="val 38550"/>
            </a:avLst>
          </a:prstGeom>
          <a:solidFill>
            <a:srgbClr val="4DE9E9"/>
          </a:solidFill>
          <a:ln>
            <a:solidFill>
              <a:srgbClr val="4DE9E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E92011-CFFD-40D1-A1C0-55784F497814}"/>
              </a:ext>
            </a:extLst>
          </p:cNvPr>
          <p:cNvSpPr txBox="1"/>
          <p:nvPr/>
        </p:nvSpPr>
        <p:spPr>
          <a:xfrm>
            <a:off x="10679533" y="1533907"/>
            <a:ext cx="1498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4DE9E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보스 사망 시 </a:t>
            </a:r>
            <a:endParaRPr lang="en-US" altLang="ko-KR" b="1" dirty="0">
              <a:solidFill>
                <a:srgbClr val="4DE9E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b="1" dirty="0">
                <a:solidFill>
                  <a:srgbClr val="4DE9E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게임 클리어</a:t>
            </a:r>
            <a:endParaRPr lang="en-US" altLang="ko-KR" b="1" dirty="0">
              <a:solidFill>
                <a:srgbClr val="4DE9E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0990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59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4. </a:t>
            </a:r>
            <a:r>
              <a:rPr lang="ko-KR" altLang="en-US" dirty="0">
                <a:solidFill>
                  <a:schemeClr val="bg1"/>
                </a:solidFill>
              </a:rPr>
              <a:t>실제 게임 개발 중 화면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35A382C-5AC3-412F-8368-7909E7BB53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131"/>
          <a:stretch/>
        </p:blipFill>
        <p:spPr>
          <a:xfrm>
            <a:off x="838197" y="1441939"/>
            <a:ext cx="5617187" cy="317488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3137FB9-BD1A-4916-804F-11BE6DD296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868" b="4134"/>
          <a:stretch/>
        </p:blipFill>
        <p:spPr>
          <a:xfrm>
            <a:off x="5307106" y="2825779"/>
            <a:ext cx="6046692" cy="32612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912CD7-0D99-4E1E-B57A-256CC12F4B86}"/>
              </a:ext>
            </a:extLst>
          </p:cNvPr>
          <p:cNvSpPr txBox="1"/>
          <p:nvPr/>
        </p:nvSpPr>
        <p:spPr>
          <a:xfrm>
            <a:off x="838197" y="4629383"/>
            <a:ext cx="1187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OpenGL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646B1A-64E3-4038-8F5A-054BD6F839A6}"/>
              </a:ext>
            </a:extLst>
          </p:cNvPr>
          <p:cNvSpPr txBox="1"/>
          <p:nvPr/>
        </p:nvSpPr>
        <p:spPr>
          <a:xfrm>
            <a:off x="9717737" y="2456446"/>
            <a:ext cx="163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Unreal Engine</a:t>
            </a:r>
          </a:p>
        </p:txBody>
      </p:sp>
    </p:spTree>
    <p:extLst>
      <p:ext uri="{BB962C8B-B14F-4D97-AF65-F5344CB8AC3E}">
        <p14:creationId xmlns:p14="http://schemas.microsoft.com/office/powerpoint/2010/main" val="2851659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59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5. </a:t>
            </a:r>
            <a:r>
              <a:rPr lang="ko-KR" altLang="en-US" dirty="0">
                <a:solidFill>
                  <a:schemeClr val="bg1"/>
                </a:solidFill>
              </a:rPr>
              <a:t>현재 개발 진척</a:t>
            </a: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41928AEA-A525-47A6-BA17-36130B5223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100167"/>
              </p:ext>
            </p:extLst>
          </p:nvPr>
        </p:nvGraphicFramePr>
        <p:xfrm>
          <a:off x="980822" y="2028513"/>
          <a:ext cx="10230351" cy="429195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25499">
                  <a:extLst>
                    <a:ext uri="{9D8B030D-6E8A-4147-A177-3AD203B41FA5}">
                      <a16:colId xmlns:a16="http://schemas.microsoft.com/office/drawing/2014/main" val="1535470383"/>
                    </a:ext>
                  </a:extLst>
                </a:gridCol>
                <a:gridCol w="4272965">
                  <a:extLst>
                    <a:ext uri="{9D8B030D-6E8A-4147-A177-3AD203B41FA5}">
                      <a16:colId xmlns:a16="http://schemas.microsoft.com/office/drawing/2014/main" val="136226106"/>
                    </a:ext>
                  </a:extLst>
                </a:gridCol>
                <a:gridCol w="3031887">
                  <a:extLst>
                    <a:ext uri="{9D8B030D-6E8A-4147-A177-3AD203B41FA5}">
                      <a16:colId xmlns:a16="http://schemas.microsoft.com/office/drawing/2014/main" val="583554275"/>
                    </a:ext>
                  </a:extLst>
                </a:gridCol>
              </a:tblGrid>
              <a:tr h="45576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현재 진행 상황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진척도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728440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주인공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회피와 공격을 갖은 </a:t>
                      </a:r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인칭 캐릭터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피격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사망 애니메이션 제외 완성</a:t>
                      </a:r>
                      <a:r>
                        <a:rPr lang="en-US" altLang="ko-KR" dirty="0"/>
                        <a:t>(75%)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8735477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일반 몬스터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원형 월드를 순찰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주인공이 가까이 올 경우 추적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algn="ctr" latinLnBrk="1"/>
                      <a:r>
                        <a:rPr lang="ko-KR" altLang="en-US" dirty="0"/>
                        <a:t>주인공과 전투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주인공에게 피격 당해 </a:t>
                      </a:r>
                      <a:r>
                        <a:rPr lang="en-US" altLang="ko-KR" dirty="0"/>
                        <a:t>hp</a:t>
                      </a:r>
                      <a:r>
                        <a:rPr lang="ko-KR" altLang="en-US" dirty="0"/>
                        <a:t>가 </a:t>
                      </a:r>
                      <a:r>
                        <a:rPr lang="en-US" altLang="ko-KR" dirty="0"/>
                        <a:t>0</a:t>
                      </a:r>
                      <a:r>
                        <a:rPr lang="ko-KR" altLang="en-US" dirty="0"/>
                        <a:t>이 될 경우 사망</a:t>
                      </a:r>
                      <a:r>
                        <a:rPr lang="en-US" altLang="ko-KR" dirty="0"/>
                        <a:t>(10%)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615354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충돌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적과 주인공의 공격의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주인공 공격 충돌 처리</a:t>
                      </a:r>
                      <a:r>
                        <a:rPr lang="en-US" altLang="ko-KR" dirty="0"/>
                        <a:t>(25%)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595260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월드 내 상호 작용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중앙 분수대를 통한 회복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X(0%)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077739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월드 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미로 형태의 원형 월드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적 배치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월드 벽 제작 완료</a:t>
                      </a:r>
                      <a:r>
                        <a:rPr lang="en-US" altLang="ko-KR" dirty="0"/>
                        <a:t>(50%)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364566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주인공 </a:t>
                      </a:r>
                      <a:r>
                        <a:rPr lang="en-US" altLang="ko-KR" dirty="0"/>
                        <a:t>hp(health point), </a:t>
                      </a:r>
                    </a:p>
                    <a:p>
                      <a:pPr algn="ctr" latinLnBrk="1"/>
                      <a:r>
                        <a:rPr lang="en-US" altLang="ko-KR" dirty="0" err="1"/>
                        <a:t>sp</a:t>
                      </a:r>
                      <a:r>
                        <a:rPr lang="en-US" altLang="ko-KR" dirty="0"/>
                        <a:t>(stamina point)</a:t>
                      </a:r>
                      <a:r>
                        <a:rPr lang="ko-KR" altLang="en-US" dirty="0"/>
                        <a:t> 표시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적 </a:t>
                      </a:r>
                      <a:r>
                        <a:rPr lang="en-US" altLang="ko-KR" dirty="0"/>
                        <a:t>hp </a:t>
                      </a:r>
                      <a:r>
                        <a:rPr lang="ko-KR" altLang="en-US" dirty="0"/>
                        <a:t>표시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주인공</a:t>
                      </a:r>
                      <a:r>
                        <a:rPr lang="en-US" altLang="ko-KR" dirty="0"/>
                        <a:t> hp,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 err="1"/>
                        <a:t>sp</a:t>
                      </a:r>
                      <a:r>
                        <a:rPr lang="ko-KR" altLang="en-US" dirty="0"/>
                        <a:t> 표시</a:t>
                      </a:r>
                      <a:r>
                        <a:rPr lang="en-US" altLang="ko-KR" dirty="0"/>
                        <a:t>(50%)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915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65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2025</TotalTime>
  <Words>232</Words>
  <Application>Microsoft Office PowerPoint</Application>
  <PresentationFormat>와이드스크린</PresentationFormat>
  <Paragraphs>64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D-Fight 데모 </vt:lpstr>
      <vt:lpstr>1. 게임 소개</vt:lpstr>
      <vt:lpstr>2. 게임 월드 구성</vt:lpstr>
      <vt:lpstr>3. 게임 전체 흐름도</vt:lpstr>
      <vt:lpstr>4. 실제 게임 개발 중 화면</vt:lpstr>
      <vt:lpstr>5. 현재 개발 진척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 Nishihara</dc:creator>
  <cp:lastModifiedBy>Jun Nishihara</cp:lastModifiedBy>
  <cp:revision>617</cp:revision>
  <dcterms:created xsi:type="dcterms:W3CDTF">2020-11-07T03:50:08Z</dcterms:created>
  <dcterms:modified xsi:type="dcterms:W3CDTF">2021-05-03T16:08:45Z</dcterms:modified>
</cp:coreProperties>
</file>

<file path=docProps/thumbnail.jpeg>
</file>